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94" r:id="rId14"/>
    <p:sldId id="293" r:id="rId15"/>
    <p:sldId id="297" r:id="rId16"/>
    <p:sldId id="298" r:id="rId17"/>
    <p:sldId id="299" r:id="rId18"/>
    <p:sldId id="292" r:id="rId19"/>
    <p:sldId id="267" r:id="rId20"/>
    <p:sldId id="268" r:id="rId21"/>
    <p:sldId id="274" r:id="rId22"/>
    <p:sldId id="269" r:id="rId23"/>
    <p:sldId id="273" r:id="rId24"/>
    <p:sldId id="272" r:id="rId25"/>
    <p:sldId id="271" r:id="rId26"/>
    <p:sldId id="270" r:id="rId27"/>
    <p:sldId id="278" r:id="rId28"/>
    <p:sldId id="275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80" d="100"/>
          <a:sy n="80" d="100"/>
        </p:scale>
        <p:origin x="-87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11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98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15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2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17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27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42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72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05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852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46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4C955-9C62-4B60-9E2D-E9AB97FF20F8}" type="datetimeFigureOut">
              <a:rPr lang="es-ES" smtClean="0"/>
              <a:t>02/04/2013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31D8D-65B3-4894-8FBF-973B6222D3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78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REFORMA DE LLAUT MAJONI</a:t>
            </a:r>
            <a:br>
              <a:rPr lang="es-ES" dirty="0" smtClean="0"/>
            </a:br>
            <a:r>
              <a:rPr lang="es-ES" dirty="0" smtClean="0"/>
              <a:t>AÑO 2013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sz="4000" b="1" dirty="0" smtClean="0">
                <a:solidFill>
                  <a:schemeClr val="tx1"/>
                </a:solidFill>
              </a:rPr>
              <a:t>REFORMA REALIZADA POR :</a:t>
            </a:r>
          </a:p>
          <a:p>
            <a:r>
              <a:rPr lang="es-ES" sz="7300" b="1" dirty="0" smtClean="0">
                <a:solidFill>
                  <a:srgbClr val="FF0000"/>
                </a:solidFill>
              </a:rPr>
              <a:t>ES TALLER NAUTIC</a:t>
            </a:r>
          </a:p>
          <a:p>
            <a:r>
              <a:rPr lang="es-ES" sz="5100" b="1" dirty="0" smtClean="0">
                <a:solidFill>
                  <a:srgbClr val="0070C0"/>
                </a:solidFill>
              </a:rPr>
              <a:t>WWW.ESTALLERNAUTIC.COM</a:t>
            </a:r>
            <a:endParaRPr lang="es-ES" sz="5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!!!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352928" cy="5040560"/>
          </a:xfrm>
        </p:spPr>
      </p:pic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 flipV="1">
            <a:off x="8641080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83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PROCESO…..</a:t>
            </a:r>
            <a:endParaRPr lang="es-ES" dirty="0"/>
          </a:p>
        </p:txBody>
      </p:sp>
      <p:pic>
        <p:nvPicPr>
          <p:cNvPr id="9" name="8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363040" cy="5616624"/>
          </a:xfrm>
        </p:spPr>
      </p:pic>
      <p:pic>
        <p:nvPicPr>
          <p:cNvPr id="10" name="9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57" y="1988840"/>
            <a:ext cx="5531996" cy="3312368"/>
          </a:xfrm>
        </p:spPr>
      </p:pic>
      <p:sp>
        <p:nvSpPr>
          <p:cNvPr id="3" name="2 Rectángulo redondeado"/>
          <p:cNvSpPr/>
          <p:nvPr/>
        </p:nvSpPr>
        <p:spPr>
          <a:xfrm>
            <a:off x="6876256" y="620688"/>
            <a:ext cx="19442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LEVANTADO DE MOQUETA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8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PROCESO…..</a:t>
            </a:r>
            <a:endParaRPr lang="es-ES" dirty="0"/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896544" cy="2736304"/>
          </a:xfrm>
        </p:spPr>
      </p:pic>
      <p:pic>
        <p:nvPicPr>
          <p:cNvPr id="4" name="3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33056"/>
            <a:ext cx="5127972" cy="2778214"/>
          </a:xfrm>
        </p:spPr>
      </p:pic>
      <p:sp>
        <p:nvSpPr>
          <p:cNvPr id="5" name="4 Rectángulo redondeado"/>
          <p:cNvSpPr/>
          <p:nvPr/>
        </p:nvSpPr>
        <p:spPr>
          <a:xfrm>
            <a:off x="5940152" y="1628800"/>
            <a:ext cx="2952328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LEVANTADO DE MOQUETA Y TODA LA TAPICERIA.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82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PROCESO…..</a:t>
            </a:r>
            <a:endParaRPr lang="es-ES" dirty="0"/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5050953" cy="3024336"/>
          </a:xfrm>
        </p:spPr>
      </p:pic>
      <p:pic>
        <p:nvPicPr>
          <p:cNvPr id="4" name="3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24744"/>
            <a:ext cx="3358062" cy="5608310"/>
          </a:xfrm>
        </p:spPr>
      </p:pic>
      <p:sp>
        <p:nvSpPr>
          <p:cNvPr id="5" name="4 Rectángulo redondeado"/>
          <p:cNvSpPr/>
          <p:nvPr/>
        </p:nvSpPr>
        <p:spPr>
          <a:xfrm>
            <a:off x="467544" y="1340768"/>
            <a:ext cx="4392488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DESMONTADO TODAS LAS VENTANAS Y LIJADO TOTAL DE CASCO.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3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PROCESO…..</a:t>
            </a:r>
            <a:endParaRPr lang="es-ES" dirty="0"/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752528" cy="2586954"/>
          </a:xfrm>
        </p:spPr>
      </p:pic>
      <p:pic>
        <p:nvPicPr>
          <p:cNvPr id="4" name="3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19" y="3861048"/>
            <a:ext cx="4760165" cy="2850222"/>
          </a:xfrm>
        </p:spPr>
      </p:pic>
      <p:sp>
        <p:nvSpPr>
          <p:cNvPr id="5" name="4 Rectángulo redondeado"/>
          <p:cNvSpPr/>
          <p:nvPr/>
        </p:nvSpPr>
        <p:spPr>
          <a:xfrm>
            <a:off x="5364088" y="1412776"/>
            <a:ext cx="3456384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DESMONTADO TOTAL DE MADERA PARA BARNIZAR Y SUSTITUIR Y DESMONTAJE DE </a:t>
            </a:r>
            <a:r>
              <a:rPr lang="es-ES" dirty="0" smtClean="0"/>
              <a:t>VENTANALES, </a:t>
            </a:r>
            <a:r>
              <a:rPr lang="es-ES" dirty="0" smtClean="0"/>
              <a:t>GOMAS INCLUIDAS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31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PROCESO…..</a:t>
            </a:r>
            <a:endParaRPr lang="es-ES" dirty="0"/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363951" cy="5618145"/>
          </a:xfrm>
        </p:spPr>
      </p:pic>
      <p:pic>
        <p:nvPicPr>
          <p:cNvPr id="4" name="3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56992"/>
            <a:ext cx="5291475" cy="3168352"/>
          </a:xfrm>
        </p:spPr>
      </p:pic>
      <p:sp>
        <p:nvSpPr>
          <p:cNvPr id="5" name="4 Rectángulo redondeado"/>
          <p:cNvSpPr/>
          <p:nvPr/>
        </p:nvSpPr>
        <p:spPr>
          <a:xfrm>
            <a:off x="3995936" y="1340768"/>
            <a:ext cx="4680520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DESMONTAR TAPICERIA TECHO CABINA PARA REFORMAR TOLDILLA.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1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240360" cy="5618145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52736"/>
            <a:ext cx="3096344" cy="5652257"/>
          </a:xfrm>
        </p:spPr>
      </p:pic>
      <p:sp>
        <p:nvSpPr>
          <p:cNvPr id="3" name="2 Rectángulo redondeado"/>
          <p:cNvSpPr/>
          <p:nvPr/>
        </p:nvSpPr>
        <p:spPr>
          <a:xfrm>
            <a:off x="3635896" y="1412776"/>
            <a:ext cx="1728192" cy="4896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PREPARADO DE CUBIERTA PARA POSTERIOR PINTURA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5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363951" cy="5618145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01008"/>
            <a:ext cx="5291474" cy="3168352"/>
          </a:xfrm>
        </p:spPr>
      </p:pic>
      <p:sp>
        <p:nvSpPr>
          <p:cNvPr id="3" name="2 Rectángulo redondeado"/>
          <p:cNvSpPr/>
          <p:nvPr/>
        </p:nvSpPr>
        <p:spPr>
          <a:xfrm>
            <a:off x="3995936" y="1268760"/>
            <a:ext cx="468052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PROCESO DE FABRICACION DE PLATAFORMA DE BAÑO CON INOX Y MADERA TEKA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55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176464" cy="2500722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43" y="3717032"/>
            <a:ext cx="5050953" cy="3024336"/>
          </a:xfrm>
        </p:spPr>
      </p:pic>
      <p:sp>
        <p:nvSpPr>
          <p:cNvPr id="3" name="2 Rectángulo redondeado"/>
          <p:cNvSpPr/>
          <p:nvPr/>
        </p:nvSpPr>
        <p:spPr>
          <a:xfrm>
            <a:off x="5004048" y="1484784"/>
            <a:ext cx="3528392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PREPARACION PARA PULIMENTO CASCO.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409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464496" cy="2673186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77" y="3933056"/>
            <a:ext cx="4690171" cy="2808312"/>
          </a:xfrm>
        </p:spPr>
      </p:pic>
      <p:sp>
        <p:nvSpPr>
          <p:cNvPr id="3" name="2 Rectángulo redondeado"/>
          <p:cNvSpPr/>
          <p:nvPr/>
        </p:nvSpPr>
        <p:spPr>
          <a:xfrm>
            <a:off x="5292080" y="1340768"/>
            <a:ext cx="3312368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TOLDILLA ALARGADA HASTA TOTALIDAD ESLORA DE POPA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3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!!!!!</a:t>
            </a:r>
            <a:endParaRPr lang="es-ES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13645"/>
            <a:ext cx="3384376" cy="5652257"/>
          </a:xfrm>
        </p:spPr>
      </p:pic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85045"/>
            <a:ext cx="3384376" cy="5652257"/>
          </a:xfrm>
        </p:spPr>
      </p:pic>
    </p:spTree>
    <p:extLst>
      <p:ext uri="{BB962C8B-B14F-4D97-AF65-F5344CB8AC3E}">
        <p14:creationId xmlns:p14="http://schemas.microsoft.com/office/powerpoint/2010/main" val="23892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363951" cy="5618145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56992"/>
            <a:ext cx="5411736" cy="3240360"/>
          </a:xfrm>
        </p:spPr>
      </p:pic>
      <p:sp>
        <p:nvSpPr>
          <p:cNvPr id="3" name="2 Rectángulo redondeado"/>
          <p:cNvSpPr/>
          <p:nvPr/>
        </p:nvSpPr>
        <p:spPr>
          <a:xfrm>
            <a:off x="4427984" y="1484784"/>
            <a:ext cx="4032448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PROCESO DE PINTADO Y CONSTRUCCION DE PLATAFORMA DE BAÑO.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52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" y="2204863"/>
            <a:ext cx="5339678" cy="3197215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96752"/>
            <a:ext cx="3312367" cy="5531995"/>
          </a:xfrm>
        </p:spPr>
      </p:pic>
    </p:spTree>
    <p:extLst>
      <p:ext uri="{BB962C8B-B14F-4D97-AF65-F5344CB8AC3E}">
        <p14:creationId xmlns:p14="http://schemas.microsoft.com/office/powerpoint/2010/main" val="27868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5411735" cy="3240360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24744"/>
            <a:ext cx="3372275" cy="5632046"/>
          </a:xfrm>
        </p:spPr>
      </p:pic>
      <p:sp>
        <p:nvSpPr>
          <p:cNvPr id="3" name="2 Rectángulo redondeado"/>
          <p:cNvSpPr/>
          <p:nvPr/>
        </p:nvSpPr>
        <p:spPr>
          <a:xfrm>
            <a:off x="1043608" y="1484784"/>
            <a:ext cx="3168352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INTERIOR TOLDILLA FORRADA PVC MADERA.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8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4379825" cy="262248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02" y="3789040"/>
            <a:ext cx="4416986" cy="2932770"/>
          </a:xfrm>
        </p:spPr>
      </p:pic>
      <p:sp>
        <p:nvSpPr>
          <p:cNvPr id="3" name="2 Rectángulo redondeado"/>
          <p:cNvSpPr/>
          <p:nvPr/>
        </p:nvSpPr>
        <p:spPr>
          <a:xfrm>
            <a:off x="5076056" y="17728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INTERIOR TAPIZADO  CON POLIPIEL EN BLANCO.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8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8759"/>
            <a:ext cx="4773176" cy="2858013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62848"/>
            <a:ext cx="4464496" cy="2673186"/>
          </a:xfrm>
        </p:spPr>
      </p:pic>
    </p:spTree>
    <p:extLst>
      <p:ext uri="{BB962C8B-B14F-4D97-AF65-F5344CB8AC3E}">
        <p14:creationId xmlns:p14="http://schemas.microsoft.com/office/powerpoint/2010/main" val="11672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68760"/>
            <a:ext cx="4329389" cy="259228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861048"/>
            <a:ext cx="4690171" cy="2808312"/>
          </a:xfrm>
        </p:spPr>
      </p:pic>
      <p:sp>
        <p:nvSpPr>
          <p:cNvPr id="3" name="2 Rectángulo redondeado"/>
          <p:cNvSpPr/>
          <p:nvPr/>
        </p:nvSpPr>
        <p:spPr>
          <a:xfrm>
            <a:off x="4932040" y="1340768"/>
            <a:ext cx="3888432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MONTADO DE VENTANAS CON CAMBIOS TOTAL DE GOMAS Y ACCESORIOS.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85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PROCESO….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38143"/>
            <a:ext cx="2952328" cy="5652257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85045"/>
            <a:ext cx="2880320" cy="5652257"/>
          </a:xfrm>
        </p:spPr>
      </p:pic>
      <p:sp>
        <p:nvSpPr>
          <p:cNvPr id="3" name="2 Rectángulo redondeado"/>
          <p:cNvSpPr/>
          <p:nvPr/>
        </p:nvSpPr>
        <p:spPr>
          <a:xfrm>
            <a:off x="3635896" y="1412776"/>
            <a:ext cx="1512168" cy="4464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SUELO FORRADO CON LAMINA DE TEKA.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00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FINAL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9" y="2132856"/>
            <a:ext cx="4704523" cy="3528392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4104456" cy="5472608"/>
          </a:xfrm>
        </p:spPr>
      </p:pic>
    </p:spTree>
    <p:extLst>
      <p:ext uri="{BB962C8B-B14F-4D97-AF65-F5344CB8AC3E}">
        <p14:creationId xmlns:p14="http://schemas.microsoft.com/office/powerpoint/2010/main" val="3656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FINAL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124744"/>
            <a:ext cx="4224469" cy="3168352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64" y="3429000"/>
            <a:ext cx="4544384" cy="3408288"/>
          </a:xfrm>
        </p:spPr>
      </p:pic>
      <p:sp>
        <p:nvSpPr>
          <p:cNvPr id="3" name="2 Rectángulo redondeado"/>
          <p:cNvSpPr/>
          <p:nvPr/>
        </p:nvSpPr>
        <p:spPr>
          <a:xfrm>
            <a:off x="5148064" y="1484784"/>
            <a:ext cx="374441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SALIENDO A PUERTO.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0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476672"/>
            <a:ext cx="8184909" cy="61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!!!!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" y="2924944"/>
            <a:ext cx="4810431" cy="3744416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85045"/>
            <a:ext cx="3384376" cy="5652257"/>
          </a:xfrm>
        </p:spPr>
      </p:pic>
      <p:sp>
        <p:nvSpPr>
          <p:cNvPr id="4" name="3 Rectángulo redondeado"/>
          <p:cNvSpPr/>
          <p:nvPr/>
        </p:nvSpPr>
        <p:spPr>
          <a:xfrm>
            <a:off x="899592" y="1556792"/>
            <a:ext cx="352839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MOQUETA Y TAPICERIA EN MAL ESTADO.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82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7" y="1088564"/>
            <a:ext cx="3413731" cy="5364772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24744"/>
            <a:ext cx="3030004" cy="5328592"/>
          </a:xfrm>
        </p:spPr>
      </p:pic>
      <p:sp>
        <p:nvSpPr>
          <p:cNvPr id="3" name="2 Rectángulo redondeado"/>
          <p:cNvSpPr/>
          <p:nvPr/>
        </p:nvSpPr>
        <p:spPr>
          <a:xfrm>
            <a:off x="3779912" y="1268760"/>
            <a:ext cx="1512168" cy="5112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TAPIZADO INTERIOR  EN POLIPIEL BLANCO, COLCHONES NUEVOS TAPIZADOS EN VERDE Y CORTINAJE REALIZADO EN MARRON OSCURO.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77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066232" cy="5421643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196752"/>
            <a:ext cx="4050450" cy="5400600"/>
          </a:xfrm>
        </p:spPr>
      </p:pic>
    </p:spTree>
    <p:extLst>
      <p:ext uri="{BB962C8B-B14F-4D97-AF65-F5344CB8AC3E}">
        <p14:creationId xmlns:p14="http://schemas.microsoft.com/office/powerpoint/2010/main" val="36526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4573"/>
            <a:ext cx="4176464" cy="5568619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4176464" cy="5568619"/>
          </a:xfrm>
        </p:spPr>
      </p:pic>
    </p:spTree>
    <p:extLst>
      <p:ext uri="{BB962C8B-B14F-4D97-AF65-F5344CB8AC3E}">
        <p14:creationId xmlns:p14="http://schemas.microsoft.com/office/powerpoint/2010/main" val="34195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88564"/>
            <a:ext cx="3778200" cy="5037600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66" y="1052736"/>
            <a:ext cx="3805070" cy="5073427"/>
          </a:xfrm>
        </p:spPr>
      </p:pic>
    </p:spTree>
    <p:extLst>
      <p:ext uri="{BB962C8B-B14F-4D97-AF65-F5344CB8AC3E}">
        <p14:creationId xmlns:p14="http://schemas.microsoft.com/office/powerpoint/2010/main" val="34189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167595" cy="5556794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5191"/>
            <a:ext cx="4176464" cy="5568619"/>
          </a:xfrm>
        </p:spPr>
      </p:pic>
    </p:spTree>
    <p:extLst>
      <p:ext uri="{BB962C8B-B14F-4D97-AF65-F5344CB8AC3E}">
        <p14:creationId xmlns:p14="http://schemas.microsoft.com/office/powerpoint/2010/main" val="8836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" y="1196752"/>
            <a:ext cx="3942438" cy="5256584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79" y="1988840"/>
            <a:ext cx="4796109" cy="3597082"/>
          </a:xfrm>
        </p:spPr>
      </p:pic>
    </p:spTree>
    <p:extLst>
      <p:ext uri="{BB962C8B-B14F-4D97-AF65-F5344CB8AC3E}">
        <p14:creationId xmlns:p14="http://schemas.microsoft.com/office/powerpoint/2010/main" val="6109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614432" cy="3460824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4052670" cy="5403560"/>
          </a:xfrm>
        </p:spPr>
      </p:pic>
      <p:sp>
        <p:nvSpPr>
          <p:cNvPr id="3" name="2 Rectángulo redondeado"/>
          <p:cNvSpPr/>
          <p:nvPr/>
        </p:nvSpPr>
        <p:spPr>
          <a:xfrm>
            <a:off x="323528" y="5013176"/>
            <a:ext cx="446449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RESULTADO DE BARNICES </a:t>
            </a:r>
            <a:r>
              <a:rPr lang="es-ES" dirty="0" smtClean="0"/>
              <a:t>CABINA; </a:t>
            </a:r>
            <a:r>
              <a:rPr lang="es-ES" dirty="0" smtClean="0"/>
              <a:t>TAPA COCINA ,</a:t>
            </a:r>
            <a:r>
              <a:rPr lang="es-ES" dirty="0" smtClean="0"/>
              <a:t>POSAVASOS, PUERTA Y TAPA ENTRADA. VENTANAS  REFORMADAS.  </a:t>
            </a:r>
            <a:r>
              <a:rPr lang="es-ES" dirty="0" smtClean="0"/>
              <a:t>TECHO  BAÑERA CON LUCES LED </a:t>
            </a:r>
            <a:r>
              <a:rPr lang="es-ES" dirty="0" smtClean="0"/>
              <a:t>INCORPORADAS.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61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8563"/>
            <a:ext cx="3456384" cy="5421643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69182"/>
            <a:ext cx="3228024" cy="5456162"/>
          </a:xfrm>
        </p:spPr>
      </p:pic>
      <p:sp>
        <p:nvSpPr>
          <p:cNvPr id="3" name="2 Rectángulo redondeado"/>
          <p:cNvSpPr/>
          <p:nvPr/>
        </p:nvSpPr>
        <p:spPr>
          <a:xfrm>
            <a:off x="3550692" y="2060848"/>
            <a:ext cx="1800200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RESTAURACION CONSOLA  CUADRO DE MANDOS  Y TAPIZADO CABINA.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80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618624" cy="346396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53224"/>
            <a:ext cx="3960440" cy="5280587"/>
          </a:xfrm>
        </p:spPr>
      </p:pic>
      <p:sp>
        <p:nvSpPr>
          <p:cNvPr id="3" name="2 Rectángulo redondeado"/>
          <p:cNvSpPr/>
          <p:nvPr/>
        </p:nvSpPr>
        <p:spPr>
          <a:xfrm>
            <a:off x="323528" y="1340768"/>
            <a:ext cx="4176464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CAMBIO ASIENTO PATRON Y TAPICERIA CABINA.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67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RESULTADO FINAL.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88563"/>
            <a:ext cx="4176464" cy="5568619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72" y="1124744"/>
            <a:ext cx="4158462" cy="5544616"/>
          </a:xfrm>
        </p:spPr>
      </p:pic>
    </p:spTree>
    <p:extLst>
      <p:ext uri="{BB962C8B-B14F-4D97-AF65-F5344CB8AC3E}">
        <p14:creationId xmlns:p14="http://schemas.microsoft.com/office/powerpoint/2010/main" val="16971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!!!!</a:t>
            </a:r>
            <a:endParaRPr lang="es-ES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08920"/>
            <a:ext cx="4896544" cy="3960440"/>
          </a:xfrm>
        </p:spPr>
      </p:pic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672408" cy="5618145"/>
          </a:xfrm>
        </p:spPr>
      </p:pic>
      <p:sp>
        <p:nvSpPr>
          <p:cNvPr id="3" name="2 Rectángulo redondeado"/>
          <p:cNvSpPr/>
          <p:nvPr/>
        </p:nvSpPr>
        <p:spPr>
          <a:xfrm>
            <a:off x="4283968" y="1268760"/>
            <a:ext cx="453650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CUBIERTA  Y VENTANALES EN MUY MAL ESTADO.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7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 !!!!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9322"/>
            <a:ext cx="3312368" cy="5663935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24744"/>
            <a:ext cx="3018447" cy="5642422"/>
          </a:xfrm>
        </p:spPr>
      </p:pic>
      <p:sp>
        <p:nvSpPr>
          <p:cNvPr id="3" name="2 Rectángulo redondeado"/>
          <p:cNvSpPr/>
          <p:nvPr/>
        </p:nvSpPr>
        <p:spPr>
          <a:xfrm>
            <a:off x="3707904" y="1484784"/>
            <a:ext cx="2088232" cy="3816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TAPICERIA Y BARNICES DE CABINA EN MAL ESTADO GENERAL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399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!!!</a:t>
            </a:r>
            <a:endParaRPr lang="es-ES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45024"/>
            <a:ext cx="5256584" cy="3007154"/>
          </a:xfrm>
        </p:spPr>
      </p:pic>
      <p:pic>
        <p:nvPicPr>
          <p:cNvPr id="7" name="6 Marcador de contenido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507967" cy="5641900"/>
          </a:xfrm>
        </p:spPr>
      </p:pic>
      <p:sp>
        <p:nvSpPr>
          <p:cNvPr id="3" name="2 Rectángulo redondeado"/>
          <p:cNvSpPr/>
          <p:nvPr/>
        </p:nvSpPr>
        <p:spPr>
          <a:xfrm>
            <a:off x="4211960" y="1340768"/>
            <a:ext cx="4536504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MOQUETA INTERIOR, COLCHONES Y CORTINAS EN MAL ESTADO.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6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ANTED DE !!!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4816456" cy="3384376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52736"/>
            <a:ext cx="3744416" cy="5731249"/>
          </a:xfrm>
        </p:spPr>
      </p:pic>
      <p:sp>
        <p:nvSpPr>
          <p:cNvPr id="3" name="2 Rectángulo redondeado"/>
          <p:cNvSpPr/>
          <p:nvPr/>
        </p:nvSpPr>
        <p:spPr>
          <a:xfrm>
            <a:off x="539552" y="1340768"/>
            <a:ext cx="374441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BARNICES EXTERIORES A REFORMAR TOTALMENTE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95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!!!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417516" cy="367240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4203441" cy="3672408"/>
          </a:xfrm>
        </p:spPr>
      </p:pic>
      <p:sp>
        <p:nvSpPr>
          <p:cNvPr id="3" name="2 Rectángulo redondeado"/>
          <p:cNvSpPr/>
          <p:nvPr/>
        </p:nvSpPr>
        <p:spPr>
          <a:xfrm>
            <a:off x="4932040" y="1412776"/>
            <a:ext cx="3888432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CUADRO DE MANDOS EN MAL ESTADO GENERAL, RELOJES OXIDADOS, SALPICADERO MUY DETERIORADO.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847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!!!</a:t>
            </a:r>
            <a:endParaRPr lang="es-E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24744"/>
            <a:ext cx="4421125" cy="3600400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2" y="2852936"/>
            <a:ext cx="4459288" cy="3816424"/>
          </a:xfrm>
        </p:spPr>
      </p:pic>
      <p:sp>
        <p:nvSpPr>
          <p:cNvPr id="3" name="2 Rectángulo redondeado"/>
          <p:cNvSpPr/>
          <p:nvPr/>
        </p:nvSpPr>
        <p:spPr>
          <a:xfrm>
            <a:off x="4932040" y="1268760"/>
            <a:ext cx="374441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BARNICES A REFORMAR TOTALMENTE.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55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350</Words>
  <Application>Microsoft Office PowerPoint</Application>
  <PresentationFormat>Presentación en pantalla (4:3)</PresentationFormat>
  <Paragraphs>67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REFORMA DE LLAUT MAJONI AÑO 2013</vt:lpstr>
      <vt:lpstr>ANTES DE !!!!!</vt:lpstr>
      <vt:lpstr>ANTES DE !!!!</vt:lpstr>
      <vt:lpstr>ANTES DE !!!!</vt:lpstr>
      <vt:lpstr>ANTES DE  !!!!</vt:lpstr>
      <vt:lpstr>ANTES DE !!!</vt:lpstr>
      <vt:lpstr>ANTED DE !!!</vt:lpstr>
      <vt:lpstr>ANTES DE !!!</vt:lpstr>
      <vt:lpstr>ANTES DE !!!</vt:lpstr>
      <vt:lpstr>ANTES DE !!!</vt:lpstr>
      <vt:lpstr>EL PROCESO…..</vt:lpstr>
      <vt:lpstr>EL PROCESO…..</vt:lpstr>
      <vt:lpstr>EL PROCESO…..</vt:lpstr>
      <vt:lpstr>EL PROCESO…..</vt:lpstr>
      <vt:lpstr>EL PROCESO…..</vt:lpstr>
      <vt:lpstr>EL PROCESO…</vt:lpstr>
      <vt:lpstr>EL PROCESO…</vt:lpstr>
      <vt:lpstr>EL PROCESO…..</vt:lpstr>
      <vt:lpstr>EL PROCESO….</vt:lpstr>
      <vt:lpstr>EL PROCESO….</vt:lpstr>
      <vt:lpstr>EL PROCESO….</vt:lpstr>
      <vt:lpstr>EL PROCESO….</vt:lpstr>
      <vt:lpstr>EL PROCESO….</vt:lpstr>
      <vt:lpstr>EL PROCESO….</vt:lpstr>
      <vt:lpstr>EL PROCESO….</vt:lpstr>
      <vt:lpstr>EL PROCESO….</vt:lpstr>
      <vt:lpstr>EL FINAL</vt:lpstr>
      <vt:lpstr>EL FINAL</vt:lpstr>
      <vt:lpstr>Presentación de PowerPoint</vt:lpstr>
      <vt:lpstr>EL RESULTADO</vt:lpstr>
      <vt:lpstr>EL RESULTADO</vt:lpstr>
      <vt:lpstr>EL RESULTADO</vt:lpstr>
      <vt:lpstr>EL RESULTADO</vt:lpstr>
      <vt:lpstr>EL RESULTADO</vt:lpstr>
      <vt:lpstr>EL RESULTADO</vt:lpstr>
      <vt:lpstr>EL RESULTADO</vt:lpstr>
      <vt:lpstr>EL RESULTADO</vt:lpstr>
      <vt:lpstr>EL RESULTADO</vt:lpstr>
      <vt:lpstr>EL RESULTADO FINAL.</vt:lpstr>
    </vt:vector>
  </TitlesOfParts>
  <Company>Gallina Blanca Star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REFORMA DE LLAUT</dc:title>
  <dc:creator>Burguera, Gabriel</dc:creator>
  <cp:lastModifiedBy>Burguera, Gabriel</cp:lastModifiedBy>
  <cp:revision>15</cp:revision>
  <dcterms:created xsi:type="dcterms:W3CDTF">2013-04-02T11:14:05Z</dcterms:created>
  <dcterms:modified xsi:type="dcterms:W3CDTF">2013-04-02T14:24:01Z</dcterms:modified>
</cp:coreProperties>
</file>